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omputer Says No" panose="020B0604020202020204" charset="0"/>
      <p:regular r:id="rId13"/>
    </p:embeddedFont>
    <p:embeddedFont>
      <p:font typeface="Poppins" panose="020B0502040204020203" pitchFamily="2" charset="0"/>
      <p:regular r:id="rId14"/>
      <p:bold r:id="rId15"/>
      <p:italic r:id="rId16"/>
      <p:boldItalic r:id="rId17"/>
    </p:embeddedFont>
    <p:embeddedFont>
      <p:font typeface="Poppins Light" panose="020B0502040204020203"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1767739" y="4410546"/>
            <a:ext cx="9270324" cy="4040337"/>
          </a:xfrm>
          <a:prstGeom prst="rect">
            <a:avLst/>
          </a:prstGeom>
        </p:spPr>
        <p:txBody>
          <a:bodyPr wrap="square" lIns="0" tIns="0" rIns="0" bIns="0" rtlCol="0" anchor="t">
            <a:spAutoFit/>
          </a:bodyPr>
          <a:lstStyle/>
          <a:p>
            <a:pPr algn="ctr">
              <a:lnSpc>
                <a:spcPts val="17048"/>
              </a:lnSpc>
            </a:pPr>
            <a:r>
              <a:rPr lang="en-US" sz="13700" dirty="0">
                <a:solidFill>
                  <a:schemeClr val="bg1"/>
                </a:solidFill>
                <a:latin typeface="Computer Says No"/>
              </a:rPr>
              <a:t>S.SATHRAK STUVET</a:t>
            </a:r>
          </a:p>
          <a:p>
            <a:pPr algn="ctr">
              <a:lnSpc>
                <a:spcPts val="17048"/>
              </a:lnSpc>
            </a:pPr>
            <a:r>
              <a:rPr lang="en-US" sz="10000" b="1" dirty="0">
                <a:solidFill>
                  <a:schemeClr val="bg1"/>
                </a:solidFill>
                <a:latin typeface="Computer Says No"/>
              </a:rPr>
              <a:t>FINAL PROJECT</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15392" y="4342065"/>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80C4C02D-50F6-F255-2758-7B72C51C4A97}"/>
              </a:ext>
            </a:extLst>
          </p:cNvPr>
          <p:cNvSpPr txBox="1"/>
          <p:nvPr/>
        </p:nvSpPr>
        <p:spPr>
          <a:xfrm>
            <a:off x="2057401" y="5192633"/>
            <a:ext cx="10993794" cy="1200329"/>
          </a:xfrm>
          <a:prstGeom prst="rect">
            <a:avLst/>
          </a:prstGeom>
          <a:noFill/>
        </p:spPr>
        <p:txBody>
          <a:bodyPr wrap="square">
            <a:spAutoFit/>
          </a:bodyPr>
          <a:lstStyle/>
          <a:p>
            <a:r>
              <a:rPr lang="en-IN" sz="3600" b="1" dirty="0">
                <a:solidFill>
                  <a:schemeClr val="bg1">
                    <a:lumMod val="95000"/>
                  </a:schemeClr>
                </a:solidFill>
                <a:latin typeface="Times New Roman" panose="02020603050405020304" pitchFamily="18" charset="0"/>
                <a:cs typeface="Times New Roman" panose="02020603050405020304" pitchFamily="18" charset="0"/>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982</Words>
  <Application>Microsoft Office PowerPoint</Application>
  <PresentationFormat>Custom</PresentationFormat>
  <Paragraphs>33</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Light</vt:lpstr>
      <vt:lpstr>Arial</vt:lpstr>
      <vt:lpstr>Calibri</vt:lpstr>
      <vt:lpstr>Computer Says No</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viji U</cp:lastModifiedBy>
  <cp:revision>18</cp:revision>
  <dcterms:created xsi:type="dcterms:W3CDTF">2006-08-16T00:00:00Z</dcterms:created>
  <dcterms:modified xsi:type="dcterms:W3CDTF">2024-04-05T08:07:47Z</dcterms:modified>
  <dc:identifier>DAF_SxKW8bI</dc:identifier>
</cp:coreProperties>
</file>